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8" r:id="rId8"/>
    <p:sldId id="261" r:id="rId9"/>
    <p:sldId id="266" r:id="rId10"/>
    <p:sldId id="262" r:id="rId11"/>
    <p:sldId id="263" r:id="rId12"/>
    <p:sldId id="270" r:id="rId13"/>
    <p:sldId id="269" r:id="rId14"/>
    <p:sldId id="271" r:id="rId15"/>
    <p:sldId id="273" r:id="rId16"/>
    <p:sldId id="274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7B6C1D-0B82-4523-8AA2-449BC89AAB90}" v="36" dt="2023-06-14T16:56:26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845D-AEE1-6516-7CF4-D6787A80A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B82D-1DCC-0982-A813-242932CCB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42929-70F5-B4B4-C840-D71B9D61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BEB9B-5942-4EE8-93AB-250F83AB8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1290C-F1F4-FD47-16FA-F00E87F1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1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3E9F2-C464-BEF2-3C6A-B2AD55A79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27A18-23EE-1C61-BB7F-504CFA06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C5818-E7BE-64B9-84FA-3507E919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11D0A-388D-FF39-2EBB-299F7829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809AE-708A-2B42-4BD0-851E479C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54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2407B-B2CA-4328-CA72-6572D9293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0383D8-D344-6DCE-52D7-C2996DE87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957BA-37D5-E8DD-32F9-67BB2E2B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45B1F-BA13-B671-64D3-6E4576094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D41D3-57D9-CCDC-ACA5-9483CDB6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3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0882-E71E-FC3A-CC9F-D5F80824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D8933-814A-BA03-FB6A-EBBC52F31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983B2-3254-1DDC-378F-AEFD8486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45D61-EF87-33AE-2793-6F06E97C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0CA5E-1DB7-B843-FE43-8A803C96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4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8E42-72D9-8417-3EB1-8F12EBB43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5A916-D6AB-1D68-1C99-C1693C50C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0F0FC-3484-E35C-AF0E-7C77C26FC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6C3A9-D5A5-2537-9E19-172FB46C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D5440-69DF-6B79-7C83-783B76A1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3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06EF-2E93-5946-4932-749472B5E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BB6D2-41BF-4F0D-47DA-25D32C79B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239D8-0F60-C8AE-9A6A-B7E798247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63A13-9166-03B2-93A2-84F65990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79F18-B138-71B4-97D4-4CCDA2352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498BA-2F1E-B45F-DE74-7C648752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57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574C-BAE1-2C5B-3ECA-52807948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48A86-F7D2-39B0-A138-D0A9334DC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AE533-FBD1-24F2-51D5-73BCA9D9F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F1C29-009C-83D4-8239-C7E166FB6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D5780-30B6-DDA2-D063-9B2929C99C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56FF30-7E6A-241E-3C60-8022A0960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6FE11D-2229-004F-5D43-92567F94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765599-3E9D-1D3E-0C74-EBED47DF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3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5E297-1D7F-2937-E229-ABD8301A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17E758-5F07-2F23-9E41-F85DBF911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1204F-5870-3E33-62C4-D7F18345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AFCBC-A3E7-A770-6389-4EB12161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4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845C0E-A56F-47E8-BDCA-3452B46F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FE580-E414-09FD-3D51-BFCFC65C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259A7-166F-F151-3A18-9039C787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0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FFB0-E67C-7CA2-9CFB-431D7264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92812-5673-F439-14D5-82631BA32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FAF7B-CD6B-DEB1-A898-033DC02A9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2F0243-9E30-00E5-D103-E1F35EAA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97C20-49A7-AFA2-D517-B1CD1465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7C075-A0CC-27DD-83CD-856C06AE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192C-82AD-595E-F73B-1DAC2DEFA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C9E78-A85B-9A18-6740-4CBF1BD73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8C1A1-B6D2-0973-4CBD-F70A0138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DC5ED-CF5F-5A8B-CFA8-503F37C72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18BA6-1DF3-5600-AC40-77EE43DA5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DF25A-0B65-3E67-3444-5854C2BA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2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0CAF13-403F-8528-D34D-67C31CF0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6A47-FC27-9D54-7A17-FE34504DF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07F3F-08A2-FBFD-12A1-642624B5A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C71A1-D2DF-4E95-A777-91201FD02ED5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4752D-0059-235B-2931-0250805DA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F5C4B-A278-AF52-7F43-640E720B7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2FDBA-637D-4D23-BE21-972D749DA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1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24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A206C-D7F2-FB4A-93AE-EB0872232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/>
              <a:t>Coon Valley Lutheran Church Bell Tower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D8ED4-5145-A222-C31C-2C0E14D70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>
            <a:normAutofit/>
          </a:bodyPr>
          <a:lstStyle/>
          <a:p>
            <a:pPr algn="l"/>
            <a:r>
              <a:rPr lang="en-US"/>
              <a:t>Pictures acquired May of 2023</a:t>
            </a:r>
          </a:p>
        </p:txBody>
      </p:sp>
      <p:sp>
        <p:nvSpPr>
          <p:cNvPr id="81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0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outdoor, bell, wooden&#10;&#10;Description automatically generated">
            <a:extLst>
              <a:ext uri="{FF2B5EF4-FFF2-40B4-BE49-F238E27FC236}">
                <a16:creationId xmlns:a16="http://schemas.microsoft.com/office/drawing/2014/main" id="{6A7422BC-2F34-4B56-D45E-2C369A126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A3003-3909-9ECA-8EBB-95B7CDE7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Clapper in mouth of bell no longer used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819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805A5648-E082-B592-1D1F-89BAD89347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0" b="150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8AEE6-1A57-0A1D-97D2-950A33770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Electric powered striker is what we hear now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480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bell, cylinder, outdoor&#10;&#10;Description automatically generated">
            <a:extLst>
              <a:ext uri="{FF2B5EF4-FFF2-40B4-BE49-F238E27FC236}">
                <a16:creationId xmlns:a16="http://schemas.microsoft.com/office/drawing/2014/main" id="{97C325CD-D67A-56A5-3F31-53A1CAEB8F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 b="213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2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Placeholder 5" descr="A picture containing cylinder, bottle, bell&#10;&#10;Description automatically generated">
            <a:extLst>
              <a:ext uri="{FF2B5EF4-FFF2-40B4-BE49-F238E27FC236}">
                <a16:creationId xmlns:a16="http://schemas.microsoft.com/office/drawing/2014/main" id="{E712F080-8AF2-3994-D358-185A3B07D8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 b="214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4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barrel&#10;&#10;Description automatically generated with medium confidence">
            <a:extLst>
              <a:ext uri="{FF2B5EF4-FFF2-40B4-BE49-F238E27FC236}">
                <a16:creationId xmlns:a16="http://schemas.microsoft.com/office/drawing/2014/main" id="{92F5F64E-F417-BFB0-8644-3A27EEE088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40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4510-BE5C-AA00-2C56-4325BADA0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Meneely</a:t>
            </a:r>
            <a:r>
              <a:rPr lang="en-US" dirty="0"/>
              <a:t> &amp; Co., East Troy, NY. 1883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5BB52-0A09-356C-A843-B203B5005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at </a:t>
            </a:r>
            <a:r>
              <a:rPr lang="en-US" dirty="0" err="1"/>
              <a:t>Meneely</a:t>
            </a:r>
            <a:r>
              <a:rPr lang="en-US" dirty="0"/>
              <a:t> Bell Foundry founded by Andrew </a:t>
            </a:r>
            <a:r>
              <a:rPr lang="en-US" dirty="0" err="1"/>
              <a:t>Meneely</a:t>
            </a:r>
            <a:r>
              <a:rPr lang="en-US" dirty="0"/>
              <a:t> in 1826. </a:t>
            </a:r>
          </a:p>
        </p:txBody>
      </p:sp>
    </p:spTree>
    <p:extLst>
      <p:ext uri="{BB962C8B-B14F-4D97-AF65-F5344CB8AC3E}">
        <p14:creationId xmlns:p14="http://schemas.microsoft.com/office/powerpoint/2010/main" val="431496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newspaper, human face, person&#10;&#10;Description automatically generated">
            <a:extLst>
              <a:ext uri="{FF2B5EF4-FFF2-40B4-BE49-F238E27FC236}">
                <a16:creationId xmlns:a16="http://schemas.microsoft.com/office/drawing/2014/main" id="{6C8A5464-9167-147B-350E-E7E34DA78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-7411" r="-294" b="18845"/>
          <a:stretch/>
        </p:blipFill>
        <p:spPr>
          <a:xfrm>
            <a:off x="20" y="-681318"/>
            <a:ext cx="12568498" cy="740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8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5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building, boot, statue, indoor&#10;&#10;Description automatically generated">
            <a:extLst>
              <a:ext uri="{FF2B5EF4-FFF2-40B4-BE49-F238E27FC236}">
                <a16:creationId xmlns:a16="http://schemas.microsoft.com/office/drawing/2014/main" id="{99402E6A-3F91-2FDF-3E8F-2EE3BE136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3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7392EA-D48D-4D01-073E-A963278B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 Carillon speakers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07E8A-79F0-15AF-48A9-A3B5A5477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526300"/>
            <a:ext cx="10165218" cy="258845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06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59BFD-33A9-C42E-A4FD-45901937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6BC76E-142B-2B5A-78CC-009BD0652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0" b="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FDB1F-28DC-E238-28D8-39FBBF029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Found in bell tower</a:t>
            </a:r>
          </a:p>
        </p:txBody>
      </p:sp>
    </p:spTree>
    <p:extLst>
      <p:ext uri="{BB962C8B-B14F-4D97-AF65-F5344CB8AC3E}">
        <p14:creationId xmlns:p14="http://schemas.microsoft.com/office/powerpoint/2010/main" val="20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06A0A5-8BA9-97B3-DE40-842062E41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4C9F27-3805-81C7-7648-8E0AA184B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4095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0D266-92AC-3FE6-6803-DE454A846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Tools in bell tower</a:t>
            </a:r>
          </a:p>
        </p:txBody>
      </p:sp>
    </p:spTree>
    <p:extLst>
      <p:ext uri="{BB962C8B-B14F-4D97-AF65-F5344CB8AC3E}">
        <p14:creationId xmlns:p14="http://schemas.microsoft.com/office/powerpoint/2010/main" val="298056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1" name="Rectangle 16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1EEF14-EDF3-07E4-AB7D-DDD264F5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Above Organ Pipes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4AF94D2C-0CCF-AC4B-1272-812008C52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389" y="2630161"/>
            <a:ext cx="4080880" cy="354680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Access through hatch in the organ room.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Photo faces street.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Ladder to upper bell tower</a:t>
            </a:r>
            <a:endParaRPr lang="en-US" sz="2000" dirty="0"/>
          </a:p>
        </p:txBody>
      </p:sp>
      <p:sp>
        <p:nvSpPr>
          <p:cNvPr id="163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 descr="A chair in front of a window&#10;&#10;Description automatically generated with medium confidence">
            <a:extLst>
              <a:ext uri="{FF2B5EF4-FFF2-40B4-BE49-F238E27FC236}">
                <a16:creationId xmlns:a16="http://schemas.microsoft.com/office/drawing/2014/main" id="{7F47D2F6-20FE-A952-EEAB-3AF805B097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69" b="2"/>
          <a:stretch/>
        </p:blipFill>
        <p:spPr>
          <a:xfrm rot="5400000">
            <a:off x="5784635" y="461772"/>
            <a:ext cx="5248656" cy="59344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21207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30BF5-535A-1024-1D82-D5DE07FA0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2E7F0-C7B3-C87F-B572-A8D473663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1" y="1809541"/>
            <a:ext cx="10909643" cy="6874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bell tower resident who was not harmed in the making of this presentation.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7CA2A3-AD8B-8F01-2823-F1390AB0F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010" y="2633472"/>
            <a:ext cx="11034931" cy="35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6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7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building, beam, lumber, ground&#10;&#10;Description automatically generated">
            <a:extLst>
              <a:ext uri="{FF2B5EF4-FFF2-40B4-BE49-F238E27FC236}">
                <a16:creationId xmlns:a16="http://schemas.microsoft.com/office/drawing/2014/main" id="{A966E90C-355B-EF99-E8D2-3BD5D5AAB9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1250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70" name="Rectangle 7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AAF9-589D-2A4A-9B6E-B023EFCF7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Sanctuary attic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B94D2297-A3A0-4EC8-C8D8-8BAC4C4F9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4551037"/>
            <a:ext cx="5449479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Opposite from chair and windows</a:t>
            </a:r>
          </a:p>
        </p:txBody>
      </p:sp>
      <p:sp>
        <p:nvSpPr>
          <p:cNvPr id="71" name="Rectangle 7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7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44BD4C5-25D3-6137-2349-2759F2C7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E807B98E-622B-D29A-0911-F2C57CFC1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Looking down from tower ladder. Entry hatch from organ room lower right.</a:t>
            </a:r>
            <a:endParaRPr lang="en-US" sz="2000" dirty="0"/>
          </a:p>
        </p:txBody>
      </p:sp>
      <p:pic>
        <p:nvPicPr>
          <p:cNvPr id="6" name="Picture Placeholder 5" descr="A picture containing wall, building, composite material, building material&#10;&#10;Description automatically generated">
            <a:extLst>
              <a:ext uri="{FF2B5EF4-FFF2-40B4-BE49-F238E27FC236}">
                <a16:creationId xmlns:a16="http://schemas.microsoft.com/office/drawing/2014/main" id="{C12A3A07-F4DC-1647-68AC-FBA4467663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0" b="7091"/>
          <a:stretch/>
        </p:blipFill>
        <p:spPr>
          <a:xfrm rot="16200000">
            <a:off x="5172192" y="-161806"/>
            <a:ext cx="6858000" cy="71816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0614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brick, stairs, building, outdoor&#10;&#10;Description automatically generated">
            <a:extLst>
              <a:ext uri="{FF2B5EF4-FFF2-40B4-BE49-F238E27FC236}">
                <a16:creationId xmlns:a16="http://schemas.microsoft.com/office/drawing/2014/main" id="{CE1D0072-2F3D-1014-6A5A-3040B6610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b="15044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EA632B-1D46-C236-8D3B-99486AE0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Ladder to Bell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D4D59-6D86-0BEB-E382-022951699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526300"/>
            <a:ext cx="10165218" cy="258845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41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0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 descr="A picture containing lumber, building, beam, plank&#10;&#10;Description automatically generated">
            <a:extLst>
              <a:ext uri="{FF2B5EF4-FFF2-40B4-BE49-F238E27FC236}">
                <a16:creationId xmlns:a16="http://schemas.microsoft.com/office/drawing/2014/main" id="{F0A8042B-0DF7-D836-21C9-E9B765D68A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9" b="672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B1C52-C483-00B7-F152-69D2C32E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Bell mount at top of ladder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83731FEF-A212-2663-49FF-6182E4156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5375" y="557189"/>
            <a:ext cx="5158424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6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ground, iron, steel, rust&#10;&#10;Description automatically generated">
            <a:extLst>
              <a:ext uri="{FF2B5EF4-FFF2-40B4-BE49-F238E27FC236}">
                <a16:creationId xmlns:a16="http://schemas.microsoft.com/office/drawing/2014/main" id="{86FD2C9E-2220-ED45-FAF9-0622E1344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13351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21D42D-A949-F06D-4F6A-0DF43752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7BCF9-3B32-08C3-A7C1-B2E77DB4E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526300"/>
            <a:ext cx="10165218" cy="258845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Small opening at top of ladder to bell mount.</a:t>
            </a:r>
          </a:p>
        </p:txBody>
      </p:sp>
    </p:spTree>
    <p:extLst>
      <p:ext uri="{BB962C8B-B14F-4D97-AF65-F5344CB8AC3E}">
        <p14:creationId xmlns:p14="http://schemas.microsoft.com/office/powerpoint/2010/main" val="2362680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bell in a building&#10;&#10;Description automatically generated with low confidence">
            <a:extLst>
              <a:ext uri="{FF2B5EF4-FFF2-40B4-BE49-F238E27FC236}">
                <a16:creationId xmlns:a16="http://schemas.microsoft.com/office/drawing/2014/main" id="{78891863-281D-2F7C-48D4-4AFC7B7E8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04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id="{C51B9ACE-C4EB-79E1-6C20-6A61D9A7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CDA88C40-2C44-E80F-A846-C7CE55584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The wheel that swung the bell with a rope is now stationary.</a:t>
            </a:r>
          </a:p>
        </p:txBody>
      </p:sp>
      <p:pic>
        <p:nvPicPr>
          <p:cNvPr id="10" name="Content Placeholder 9" descr="A large bell in a building&#10;&#10;Description automatically generated with low confidence">
            <a:extLst>
              <a:ext uri="{FF2B5EF4-FFF2-40B4-BE49-F238E27FC236}">
                <a16:creationId xmlns:a16="http://schemas.microsoft.com/office/drawing/2014/main" id="{4F5FE361-D743-0D95-BF38-13B9E37E4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42" y="640080"/>
            <a:ext cx="418338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49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150</Words>
  <Application>Microsoft Office PowerPoint</Application>
  <PresentationFormat>Widescreen</PresentationFormat>
  <Paragraphs>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Coon Valley Lutheran Church Bell Tower</vt:lpstr>
      <vt:lpstr>Above Organ Pipes</vt:lpstr>
      <vt:lpstr>Sanctuary attic</vt:lpstr>
      <vt:lpstr>PowerPoint Presentation</vt:lpstr>
      <vt:lpstr>Ladder to Bell</vt:lpstr>
      <vt:lpstr>Bell mount at top of ladder</vt:lpstr>
      <vt:lpstr>PowerPoint Presentation</vt:lpstr>
      <vt:lpstr>PowerPoint Presentation</vt:lpstr>
      <vt:lpstr>PowerPoint Presentation</vt:lpstr>
      <vt:lpstr>Clapper in mouth of bell no longer used</vt:lpstr>
      <vt:lpstr>Electric powered striker is what we hear now</vt:lpstr>
      <vt:lpstr>PowerPoint Presentation</vt:lpstr>
      <vt:lpstr>PowerPoint Presentation</vt:lpstr>
      <vt:lpstr>PowerPoint Presentation</vt:lpstr>
      <vt:lpstr>Meneely &amp; Co., East Troy, NY. 1883</vt:lpstr>
      <vt:lpstr>PowerPoint Presentation</vt:lpstr>
      <vt:lpstr> Carillon speakers</vt:lpstr>
      <vt:lpstr>PowerPoint Presentation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Coon Valley Lutheran Church Bell Tower</dc:title>
  <dc:creator>Wichman, Heather J</dc:creator>
  <cp:lastModifiedBy>Jamie Thomas</cp:lastModifiedBy>
  <cp:revision>2</cp:revision>
  <dcterms:created xsi:type="dcterms:W3CDTF">2023-06-13T20:09:30Z</dcterms:created>
  <dcterms:modified xsi:type="dcterms:W3CDTF">2023-06-14T17:26:48Z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c4f4a0-0758-4978-9db2-14b419affcd6_Enabled">
    <vt:lpwstr>true</vt:lpwstr>
  </property>
  <property fmtid="{D5CDD505-2E9C-101B-9397-08002B2CF9AE}" pid="3" name="MSIP_Label_51c4f4a0-0758-4978-9db2-14b419affcd6_SetDate">
    <vt:lpwstr>2023-06-13T20:09:30Z</vt:lpwstr>
  </property>
  <property fmtid="{D5CDD505-2E9C-101B-9397-08002B2CF9AE}" pid="4" name="MSIP_Label_51c4f4a0-0758-4978-9db2-14b419affcd6_Method">
    <vt:lpwstr>Standard</vt:lpwstr>
  </property>
  <property fmtid="{D5CDD505-2E9C-101B-9397-08002B2CF9AE}" pid="5" name="MSIP_Label_51c4f4a0-0758-4978-9db2-14b419affcd6_Name">
    <vt:lpwstr>Internal</vt:lpwstr>
  </property>
  <property fmtid="{D5CDD505-2E9C-101B-9397-08002B2CF9AE}" pid="6" name="MSIP_Label_51c4f4a0-0758-4978-9db2-14b419affcd6_SiteId">
    <vt:lpwstr>82d27775-0a13-4a21-bc03-349a3f9350a8</vt:lpwstr>
  </property>
  <property fmtid="{D5CDD505-2E9C-101B-9397-08002B2CF9AE}" pid="7" name="MSIP_Label_51c4f4a0-0758-4978-9db2-14b419affcd6_ActionId">
    <vt:lpwstr>5844fdf1-eba6-45bb-bee8-c73a299193b0</vt:lpwstr>
  </property>
  <property fmtid="{D5CDD505-2E9C-101B-9397-08002B2CF9AE}" pid="8" name="MSIP_Label_51c4f4a0-0758-4978-9db2-14b419affcd6_ContentBits">
    <vt:lpwstr>0</vt:lpwstr>
  </property>
</Properties>
</file>